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3" r:id="rId3"/>
    <p:sldId id="260" r:id="rId4"/>
    <p:sldId id="261" r:id="rId5"/>
    <p:sldId id="264" r:id="rId6"/>
    <p:sldId id="265" r:id="rId7"/>
    <p:sldId id="268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60"/>
  </p:normalViewPr>
  <p:slideViewPr>
    <p:cSldViewPr>
      <p:cViewPr varScale="1">
        <p:scale>
          <a:sx n="74" d="100"/>
          <a:sy n="74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1A660-76AE-43A6-895B-AAC6B15F0DA8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F373-10AF-4788-BFBA-48696FDE3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F373-10AF-4788-BFBA-48696FDE31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429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পদার্থ বিজ্ঞান (নবম শ্রেণী)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2" descr="http://www.bradfitzpatrick.com/store/images/products/no019-sun-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2000250"/>
          </a:xfrm>
          <a:prstGeom prst="rect">
            <a:avLst/>
          </a:prstGeom>
          <a:noFill/>
        </p:spPr>
      </p:pic>
      <p:pic>
        <p:nvPicPr>
          <p:cNvPr id="6" name="Picture 14" descr="http://4.bp.blogspot.com/_My_XmTsifuI/SeovBwV8dwI/AAAAAAAAABs/c-j9VpLLu8s/s320/smiling-planet-earth-cartoon-thumb2794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228600"/>
            <a:ext cx="1638300" cy="1638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5715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সম্পাদনায়ঃ খন্দকার আজিমুল হক পাপ্পু</a:t>
            </a:r>
          </a:p>
          <a:p>
            <a:pPr algn="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প্রভাষক, ঢাকা রেসিডেনসিয়াল মডেল কলেজ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http://www.imageenvision.com/sm/0025-0802-2511-1324_clip_art_graphic_of_a_fire_cartoon_character_holding_a_red_rose_on_valentines_d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038600"/>
            <a:ext cx="1428750" cy="1400175"/>
          </a:xfrm>
          <a:prstGeom prst="rect">
            <a:avLst/>
          </a:prstGeom>
          <a:noFill/>
        </p:spPr>
      </p:pic>
      <p:sp>
        <p:nvSpPr>
          <p:cNvPr id="9" name="5-Point Star 8"/>
          <p:cNvSpPr/>
          <p:nvPr/>
        </p:nvSpPr>
        <p:spPr>
          <a:xfrm>
            <a:off x="1143000" y="2209800"/>
            <a:ext cx="914400" cy="8382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514600" y="2209800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962400" y="2209800"/>
            <a:ext cx="914400" cy="8382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410200" y="2209800"/>
            <a:ext cx="914400" cy="8382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934200" y="2209800"/>
            <a:ext cx="914400" cy="8382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191000"/>
            <a:ext cx="2924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48000" y="228600"/>
            <a:ext cx="31242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শিখন ফল</a:t>
            </a:r>
            <a:endParaRPr lang="en-US" sz="60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5146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ছাত্ররা বিভিন্ন ঘটনায় তাপের সঞ্চালন পদ্ধতি সম্পর্কে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তাপের সঞ্চালনের বৈশিষ্ট্য সম্পর্কে বলতে পারবে।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28800" y="381000"/>
            <a:ext cx="5486400" cy="838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ছবিতে কি দেখতে পাচ্ছি?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0" descr="http://blogs.tcpalm.com/treasure_coast_running/he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2384227" cy="4070165"/>
          </a:xfrm>
          <a:prstGeom prst="rect">
            <a:avLst/>
          </a:prstGeom>
          <a:noFill/>
        </p:spPr>
      </p:pic>
      <p:pic>
        <p:nvPicPr>
          <p:cNvPr id="2050" name="Picture 2" descr="http://static.bigstockphoto.com/thumbs/8/2/6/large/628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6096000" cy="3886200"/>
          </a:xfrm>
          <a:prstGeom prst="rect">
            <a:avLst/>
          </a:prstGeom>
          <a:noFill/>
        </p:spPr>
      </p:pic>
      <p:pic>
        <p:nvPicPr>
          <p:cNvPr id="2052" name="Picture 4" descr="http://jchemed.chem.wisc.edu/JCESoft/CCA/CCA3/STILLS/FEZNSUL/FEZNSULF/64JPG48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0"/>
            <a:ext cx="5867400" cy="46278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5715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তাপের সঞ্চালন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438400"/>
            <a:ext cx="3282824" cy="124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/>
          <p:cNvSpPr/>
          <p:nvPr/>
        </p:nvSpPr>
        <p:spPr>
          <a:xfrm>
            <a:off x="6705600" y="2286000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733800" y="2286000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14400" y="2286000"/>
            <a:ext cx="1676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33600" y="304800"/>
            <a:ext cx="4724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 সঞ্চালন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362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362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পরিচলন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2438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124200"/>
            <a:ext cx="1333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www.planetscience.org/revisiontime/thermalmot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5436576" cy="4038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0" y="5715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অণুগুলোর কম্পনের দ্বারা তাপের সঞ্চালন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0" name="Picture 16" descr="http://www.physics.arizona.edu/~thews/reu/Convection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8800"/>
            <a:ext cx="4286250" cy="3581400"/>
          </a:xfrm>
          <a:prstGeom prst="rect">
            <a:avLst/>
          </a:prstGeom>
          <a:noFill/>
        </p:spPr>
      </p:pic>
      <p:pic>
        <p:nvPicPr>
          <p:cNvPr id="21" name="Picture 4" descr="http://upload.wikimedia.org/wikipedia/commons/0/08/Convection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1828800"/>
            <a:ext cx="4572000" cy="3505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209800" y="6019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অণুগুলোর সঞ্চালনের দ্বারা তাপের সঞ্চালন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25 -0.222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31667 -0.22222 " pathEditMode="relative" ptsTypes="AA">
                                      <p:cBhvr>
                                        <p:cTn id="5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85 0.0095 L -0.32951 0.009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222 L -0.00416 -0.2111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0.0044 L -0.01493 -0.2178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18" grpId="3" animBg="1"/>
      <p:bldP spid="18" grpId="4" animBg="1"/>
      <p:bldP spid="17" grpId="0" animBg="1"/>
      <p:bldP spid="17" grpId="1" animBg="1"/>
      <p:bldP spid="17" grpId="2" animBg="1"/>
      <p:bldP spid="3" grpId="0" animBg="1"/>
      <p:bldP spid="3" grpId="1" animBg="1"/>
      <p:bldP spid="2" grpId="0"/>
      <p:bldP spid="14" grpId="0" build="allAtOnce"/>
      <p:bldP spid="15" grpId="0" build="allAtOnce"/>
      <p:bldP spid="16" grpId="0"/>
      <p:bldP spid="2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29000" y="381000"/>
            <a:ext cx="220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বিকিরণ</a:t>
            </a:r>
            <a:endParaRPr lang="en-US" sz="48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" name="Picture 2" descr="http://www.drroyspencer.com/wp-content/uploads/global-energy-balance.jpg"/>
          <p:cNvPicPr>
            <a:picLocks noChangeAspect="1" noChangeArrowheads="1"/>
          </p:cNvPicPr>
          <p:nvPr/>
        </p:nvPicPr>
        <p:blipFill>
          <a:blip r:embed="rId2"/>
          <a:srcRect t="18028"/>
          <a:stretch>
            <a:fillRect/>
          </a:stretch>
        </p:blipFill>
        <p:spPr bwMode="auto">
          <a:xfrm>
            <a:off x="457200" y="1905000"/>
            <a:ext cx="524256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791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মাধ্যমের সাহায্য ছাড়া তরঙ্গের আকারে তাপের সঞ্চালন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7" name="Picture 6" descr="http://www.arthursclipart.org/science/science/sun%20radi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"/>
            <a:ext cx="2819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তাহলে কি এখন বলতে পারবে?</a:t>
            </a:r>
            <a:endParaRPr lang="en-US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    নিচের ঘটনাগুলো তাপের কোন সঞ্চালন পদ্ধতিকে সমর্থন করে? 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8194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বায়ুপ্রবাহের সংঘটন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মরুভূমি শীতল হওয়া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পাত্রকে উত্তপ্ত করা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আগুনের পাশে হাত রাখা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আগুনের উপর হাত রাখা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2895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         পরিচলন</a:t>
            </a:r>
            <a:endParaRPr lang="en-US" sz="3200" dirty="0" smtClean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352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       বিকিরণ</a:t>
            </a:r>
            <a:endParaRPr lang="en-US" sz="3200" dirty="0" smtClean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886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   পরিবহন</a:t>
            </a:r>
            <a:endParaRPr lang="en-US" sz="3200" dirty="0" smtClean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343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বিকিরণ</a:t>
            </a:r>
            <a:endParaRPr lang="en-US" sz="3200" dirty="0" smtClean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480060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পরিচলন ও বিকিরণ</a:t>
            </a:r>
            <a:endParaRPr lang="en-US" sz="3200" dirty="0" smtClean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33600" y="228600"/>
            <a:ext cx="4800600" cy="533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2200" y="228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দলীয় কাজ</a:t>
            </a:r>
            <a:endParaRPr lang="en-US" sz="36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কোন প্রশ্ন?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228600"/>
            <a:ext cx="3581400" cy="1143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b="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বাড়ীর কাজ</a:t>
            </a:r>
            <a:endParaRPr lang="en-US" sz="6000" b="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তুমি পরিবেশের আর কি কি ঘটনার মধ্যে তাপ সঞ্চালনের পদ্ধতি দেখতে পাও তার একটি তালিকা তৈরী কর।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0" y="304800"/>
            <a:ext cx="3200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ধন্যবাদ</a:t>
            </a:r>
            <a:endParaRPr lang="en-US" sz="72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6866" name="Picture 2" descr="http://www.istockphoto.com/file_thumbview_approve/6203553/2/istockphoto_6203553-cartoon-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1562100" cy="1562100"/>
          </a:xfrm>
          <a:prstGeom prst="rect">
            <a:avLst/>
          </a:prstGeom>
          <a:noFill/>
        </p:spPr>
      </p:pic>
      <p:pic>
        <p:nvPicPr>
          <p:cNvPr id="36868" name="Picture 4" descr="http://images.clipartof.com/small/10453-Sun-Mascot-Cartoon-Character-With-Welcoming-Open-Arms-Poster-Art-Print.jpg"/>
          <p:cNvPicPr>
            <a:picLocks noChangeAspect="1" noChangeArrowheads="1"/>
          </p:cNvPicPr>
          <p:nvPr/>
        </p:nvPicPr>
        <p:blipFill>
          <a:blip r:embed="rId3"/>
          <a:srcRect l="3556" b="6323"/>
          <a:stretch>
            <a:fillRect/>
          </a:stretch>
        </p:blipFill>
        <p:spPr bwMode="auto">
          <a:xfrm>
            <a:off x="4419600" y="1600200"/>
            <a:ext cx="42862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</TotalTime>
  <Words>137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স্বাগতম</vt:lpstr>
      <vt:lpstr>শিখন ফল</vt:lpstr>
      <vt:lpstr>এই ছবিতে কি দেখতে পাচ্ছি?</vt:lpstr>
      <vt:lpstr>তাপ সঞ্চালন</vt:lpstr>
      <vt:lpstr>বিকিরণ</vt:lpstr>
      <vt:lpstr>তাহলে কি এখন বলতে পারবে?</vt:lpstr>
      <vt:lpstr>কোন প্রশ্ন?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LB05</cp:lastModifiedBy>
  <cp:revision>89</cp:revision>
  <dcterms:created xsi:type="dcterms:W3CDTF">2006-08-16T00:00:00Z</dcterms:created>
  <dcterms:modified xsi:type="dcterms:W3CDTF">2011-01-29T05:24:35Z</dcterms:modified>
</cp:coreProperties>
</file>